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8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F4886-A9F7-4310-8EF1-A8E11C3A1050}" type="datetimeFigureOut">
              <a:rPr lang="uk-UA" smtClean="0"/>
              <a:pPr/>
              <a:t>15.12.2014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89DF6-F70D-4ACF-A315-78EB703D1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Mariya-Mykolaichuk-Oy-ne-hodi-Gricyu-Ukrans_ka-narodna-psnya(muzofon.com).mp3" TargetMode="Externa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Kv_tka_C_sik-CHu_sh_brate_m_j.mp3" TargetMode="Externa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Mar_yana_Sadovska_-_P_snya_pro_Dovbusha_(get-tune.net).mp3" TargetMode="Externa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2;&#1080;&#1088;&#1086;&#1089;&#1083;&#1072;&#1074;%20&#1057;&#1082;&#1086;&#1088;&#1080;&#1082;%20-%20&#1052;&#1077;&#1083;&#1086;&#1076;&#1110;&#1103;%20%20(audiopoisk.com).mp3" TargetMode="Externa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 descr="http://cs1938.vkontakte.ru/u41663319/96907955/x_16b83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14290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Царівна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у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країнської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  <a:cs typeface="GothicE" pitchFamily="2" charset="0"/>
              </a:rPr>
              <a:t>літератури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abriola" pitchFamily="82" charset="0"/>
              <a:cs typeface="Gothic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s322126.vk.me/v322126142/3e7a/AwZXUdDLc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400550" cy="575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cs322126.vk.me/v322126139/619b/q71gEziAO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04899"/>
            <a:ext cx="4314825" cy="575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iya-Mykolaichuk-Oy-ne-hodi-Gricyu-Ukrans_ka-narodna-psn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Picture 2" descr="http://primetour.ua/%7Euploads/fck/7-thumb%283%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2559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marina-dorih.ru/wp-content/uploads/2011/03/%D0%96%D1%83%D1%80%D0%B0%D0%B2%D0%BB%D0%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642966"/>
            <a:ext cx="9123269" cy="7500966"/>
          </a:xfrm>
          <a:prstGeom prst="rect">
            <a:avLst/>
          </a:prstGeom>
          <a:noFill/>
        </p:spPr>
      </p:pic>
      <p:pic>
        <p:nvPicPr>
          <p:cNvPr id="2" name="Kv_tka_C_sik-CHu_sh_brate_m_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://www.tvoyrebenok.ru/images/presentation/history/m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9681" cy="6858000"/>
          </a:xfrm>
          <a:prstGeom prst="rect">
            <a:avLst/>
          </a:prstGeom>
          <a:noFill/>
        </p:spPr>
      </p:pic>
      <p:pic>
        <p:nvPicPr>
          <p:cNvPr id="4098" name="Picture 2" descr="http://upload.wikimedia.org/wikipedia/commons/8/8f/Sydir_Vorobkevych_1881_Mukarovsk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2198910" cy="2500306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42844" y="2500306"/>
            <a:ext cx="2428892" cy="4286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Gabriola" pitchFamily="82" charset="0"/>
              </a:rPr>
              <a:t>Сидір </a:t>
            </a:r>
            <a:r>
              <a:rPr lang="uk-UA" sz="2800" b="1" dirty="0" err="1" smtClean="0">
                <a:latin typeface="Gabriola" pitchFamily="82" charset="0"/>
              </a:rPr>
              <a:t>Воробкевич</a:t>
            </a:r>
            <a:endParaRPr lang="uk-UA" sz="2800" b="1" dirty="0">
              <a:latin typeface="Gabriola" pitchFamily="82" charset="0"/>
            </a:endParaRPr>
          </a:p>
        </p:txBody>
      </p:sp>
      <p:sp>
        <p:nvSpPr>
          <p:cNvPr id="4100" name="AutoShape 4" descr="data:image/jpeg;base64,/9j/4AAQSkZJRgABAQAAAQABAAD/2wCEAAkGBxQTEhUUExQVFRUVFBUXGRcYGBUYFRgaFxcWFxoYFxcYHCggGCAxHBcXITEhJSkrLy4uFx8zODQsNygtLisBCgoKBQUFDgUFDisZExkrKysrKysrKysrKysrKysrKysrKysrKysrKysrKysrKysrKysrKysrKysrKysrKysrK//AABEIAMgAkAMBIgACEQEDEQH/xAAcAAAABwEBAAAAAAAAAAAAAAAAAgMEBQYHAQj/xAA9EAACAQIEBAQEBAQFAwUAAAABAgMAEQQFEiEGEzFBIlFhcQcygZEUI0KhUnKxwRUkkrLhFoLwM0RTYvH/xAAUAQEAAAAAAAAAAAAAAAAAAAAA/8QAFBEBAAAAAAAAAAAAAAAAAAAAAP/aAAwDAQACEQMRAD8AveuhrpO1C1Aproa6SoUDhXowc9jamyNTLN89hww/MbxHoo3b7dqCWWlUqv5fjsRMuoKkS/V2+o2ArkmSyzt+ZiZkTuEAufa3SgshNKx7VRs04XwagA4jFhz3YMd/UAUg/CuKiKmDHOwPQMkot9zag0dGI6XFHWRvM/eqfg4c5jbxJDOvlcIx9j51IHijlWGMglw9/wBRBeP/AFr0+tBYTO38R+9cMzeZ+9cw5WRQ8bKykXDAgg0fkmgT1E9acI1JhKUAoFNVGDUQCjBaCpa6GukqFAoGo4FJIKqvFWdRsJIOZpCgGQgkO22yR27+Z7UCPFHGAXVFh7l7lTIOgI/So7n1pvw1wRipSJGQKGIOqQkn3IPWpT4ccP8APnGIYARRKAigeG5HS5+cjqTWvqlBW8BwyQPzZmcnsAFX6AVNwYNQoUCwHltTsCu0DP8AwyPyP3pzHGFFh0o9CgIy1xluLEAjyIvSlCggjkyQsXgTRc3dV2Vj56el6cwzhxdTcdPY+VSZFVTiItg2/FILxEgTp02JAEi+o70EzSiiuolwCDcEXBHcGjhKDgo1ALR9FBQtVHBpsXtQEl6BrxNnIwuHaTq3yoPNj0+1r1keCkMzKmwYsSzsetzfc+1S3xTzfXiEhB2iW5H/ANm/4H71D8IOgxUXMUMmq7A9CBvQemuGYlXDxqnyhRba1x61MVG5a/gG1tunvUgjUBqFChQChQoUAoUKFAKY5tGGQqwurbEeYPUfan1NMziLJYdf+DQVfgTH6edg2NzhmBjv1ML30fa1vtVr1Vmay8nOMM4uFmSSBj2JFiv71p2mgKDSyUiFpRRQZa81EE9NXkpm2KoM24+b/PSn+X+lNsgnRZ42lJEYcFiBc6e9hTjjxf8ANar/ADIp9uoqJw5oPSvCPFa4gHwMoO8Y2JEY2GsjoTbpVugmvuKx/wCDWXMI5JOgkcW8iEB/ua1yEUD5Wo1IKaVDUBqFUzjHjuPCDShDPqKsbEqhHZtqoZ+MOKF/yoW9fEPrQbeTRQ1Yzw/8SsdNMIxDHIzsALahp9/Steh1aRqsGsLgdL97UDgyDzFJHEr2N/asc4/45xEeJaGEqixN82kkm6jreq02YZriF1h52W4N1Ugbb7aQKC9fEddMmGkh+ZcTG2m1iCSttr961Bm3rzXlMWIlx+GTEGQuZo9pL3sGDd/avSTDc+9B1Wo2qk9NdAoMNllps81JSSV3C2ZgDe297egoKJxEC2JkJ7ED9qZRpW48MQ4PEBmOVtJHc/nmzE+Z0mx+16kcNwVlciM+HQOr3BOokoR1A/h9qCK+EWZx8kw6vElja213v0+1acrVlvCHCKQTTc25s6iNgzKdIvv4fetMTCm3hkYDyNm/rvQOg9Iz42OMM8rqiL8xYgAUZYG/iB9x/wA1GY7hjmursykruqsrPGG7NoJsTQReacV4N8M+JaO8EbFVYgBnbyRT/uNZXnmHEsIxUEMSRPIQAhZpAbXIZj/atpQNqbDzcs33jAQLGydwFNxqB7etV7N8ludCg3LepPXey9FGw6UER8OuH5cP/mLRnUouHuClyf1jp67Vo2X46abUeSqAGytzNQf1Wyg29a7luVhMMIWsbqQ17kG/XapSJAoAAAAAAA6C3lQZDmOUAZjLJi8Ol0jEkYEh5cpDBVG48/mpPjLDY2aROXOWA0sxEqJGpIF0CA72PcncGrZ8TMqeSOGVCNcLtpuNiHFiD9has2zVomT8zVh5bjUput+3cWb6UEXwvqXNYkmlZrTGzI2rxWOll3t33Feg8DjtQ0MV5yqC6DqLkgG3YGsQyTLYMPoxZMjmJtYjT9ZF92a1kAt9a3PCDUqv3ZQSf5hfr9aBwlKik0WlLUHnGZ6ecOuDiYw3ys2k/UEVFTPSIlINwem/17UG7cMYUQxRxdNIK29ag+LM6TDSw4bCoGcsTKqjZUYgXJ7G5v8ASn3C+a/iMPHLcalIDjyI71zJcp04vGysN35Wg9tIBJ+t6B7j8psSwJuO/wBadYHFEfNvTxtxTSSDyFA/jxINONdRcIp6hoCY7DLKulgCO3mD5g9jTfKMjjiOsF2Y/wATswHtc1IxrSWZ44Qxl26AH+lA5LjVbv1tfelFNV3KccY8OZ8Yyxl2L3Y20qflH2pzlPEuExJYQTxuV6gHf3setAfibCmSEoOtiQfVdxVYWPmRqWF9gexttv1q54yVQNTHSq7knoO9z9qo/DuOWWNyosOY9r9CrG6kelqCrcU5kFieMW3Ui3/Fa5kQthoL9eTH/tFYTxNHqxJi83C3/mNq9BRxBVCjooA+wtQGDUYGk9NHC0HmPFNYn0NM3lo8zUzc70Fp4M4jOEnDdY38Mi+Y7H6XJrccIyOqujBlI2YG9xXmdGq4cJcYy4QaFAePuh2HuD2oNsJoVT+FeKJcbM5KBIlS1gSTqvfcn0q4LQEFKxvSbCgBQO1mHrUVmCLiJI06orFm22JTcL7VUviQ+ORFMEYkh8RktfWLdL2INrVkP/UUpQ6pZC1wVAJCgWIJv1Plag9A8ScYYSAFJW1FrjQUJH/dcdKzHirilUX8iDkyeAiRUVAP5bbkEbVnkuNdhZmZvckn9+1JtiXbwliRsLHfvtbfaglMzznFTqTLLIyMQCCSFuBcbe1TvCHFbQeCS7qbabkACw6EnpUPneXSYVdE5XVYMFDgkjtt5VD4bOXjJaNQLkbEal23AII3oL5hsww2KxMT8wxMJozpYakI1gkBh0tbrW/NMK8sZE+LxmMQR+KY7/KAgA63UC1t62DIOB8X/wC5nMagbCJrnre242FBpIau6qShh0gAdgB67C25pTTQeWZ6YMaf4imbJQJq1LfiNIuaQO1HjiEgZb2IBI2v0oND+F2LLJLJ08Si1772Jv0rUcJjgRv1HWsY+EuNs8sJPzhXX3GxH9K05RQWPXRg1RuFn2safrQGaQdD7ffY1kOJ+H8eJzF44CYsOF1MwFwGv0W533rVpqLkmE0M58zQUPEfB6FVskzsT3awt9qVj+FWHsLq7HzVzt9K0THTBFLtfYX2Fz7AVnuMyfOsWSRIuGjY7DmEMB2vpF6A2Z/DzCJGWMJvvqkxEpPbbfvWW4bh6JnYiTWtzY2Ivv69qtmdcAZhEoMkvOF+gdzb6NVddJMOWVrj+/tQWX4MZaP8SlYHaGJh/rbSP9prc9dZ/wDBfKTHhJJ264iS4230rcDf6k1f9NAa9GBrmmuhaDytM1NWanEi02kFqBti3sL02yzMLSA7Hy2qSzDAaoSQd73AHpVYQ2N+lu/eguuM14aaOdLgmzjwkKCdyn2rYspzJMREsqG4Yb7/ACnuD5b/ANKyTIZfxeG/DlrPrAU2ZjvctIST5bbU+wmPkgmebeNlUCVRazbAK9j1Hc0GvxGpNMQPO1V7C48iTlSroYqrIwOqKRWFwUe37Gn+JiupHT1FA9ecX7d6kMLKNII8hVBxXMU7kbEkedMsx4zmwjC8WtCbbf8A5QaosovRmxijasgx3xeRV/LhkLW/VpUD023qvYj4t4kjwxop9WJ/tQbnjcYmkkm4sfasU/AnM8ZysORpQeNz8qi9tvM7G1U7OONcbiBpeYhSLFU8KkeoqT+EfEIwuYRhiRHMOU3YAn5GPsT+9B6Wy7CpDEkUYsiKFA9AKcFqTRbUegNeu0UCjUHkmXMh2U1zm3XV96j361IZJhDMWjXupa/lbzoJzBqYyNS3EkY0eWoC/XtVSzvLytpCAuo9L7+9W3LsOZ4LAXkiOkgmxBG4t9NqfZzh0xCqGsmqM3ay7abXse47UGdZZjWikDra4238j1rS8wkXE4cY6MDmI5Jj07uhsixGx2O3W1ZpPhdBt1G9mII1C9rgGp3hHiM4SQmwMbMCy2BN12Buelr0G08EZ2jRRwzaTDKBygWB5R6co2G2/c1Ys2wTQrsGkjOoGw8aeX8wqi4jJuUTi8OqSQ6dMqIRchRrM972BF+npV5/6tjjjXWV5jW5YLWEgIFm1HYevlQQeIyxj4lOsdul6rXG2bHCRrqgDl2IXmfL0uTYd6V4m46gi5n4bEu822wQHD3vuATYj3FVnM/iPiokh1LBLzIy/ij3XxEWFj6UFLzLMGlIJCi17BRb70ztRMfmHMdmCBNRJIBJAJ96PPi1ZronLGkDTqLXI6m5G3tQNsRtSCOQQQbEG4PkR0NO+UWIUC5JAA9SbCj5rhRHI6D9Jse24Av+96DWeHvjqUUJi8OXsAA8TeI2FvErd++x71dcn+L+WzsFMjwk/wDyrpX/AFAkCvL+qheg9vRyBgCCCD3G4+4oxNeTeBeNZ8vmDoxeO1nhLHQw9OynrXo/gzjCDMoi8N1ZDZ42tqW/Tp1HrQeXZmruXY9opAym3Y722NcnWmwG9BpbTjDuuKFmj8AmAbVrvezem1SHEGWpGRqIEU6agdyq9wdI3a17gedVng6SOSF4XEeofLq8JIKkLfsbMf3qx8IyLNC+X4nwYiA6oWJ8tyt+1jb70FQ4jyQ8pilgILNpa3O0MLXc326X09qqUYrVXwTvcqI4ZIz+ax06WB/XNId2dmvZQOlUniPJeX+bEGaI21tZiEfyZrWFze1BY/htxkMKDBMxER2jATWbuw1KfQ7fvVp4iySO7E61w+IeQqCADhpFtZ7D9JJ3rGo//P8Az6VfOE+JWMRwzOqsVdI2KNIzmS1w2/70EJlGRKec+KkESQbWvbnSEn8tG7bC+q3ekvimoTGLEqhVhgijUDfYC+5tud6mszy6SKVjD4ThzIsTupHNAA1qFboy32Pkaqb5ZisUzyHXI4jMjlz4tK2HfvuLC1BAUvBQfDsDaxBBsRY3v0tbz9KseS8ITOxEytBePUnMBUt2Fgd7UEz8NOH2xMssqrqOGjDqv8UhuE28ha9V/iTL5I2Z5HSQs7BmQ3AfqynbY7n7VcOHcXPgMomxUDhHnxSw3tc6VU3036bms7xcjMSWJJJLG5vdj1NAxNKRQlr2F7C/0FGEVSeUxWdTpJHT0Pn/AGoIhGtUzkOdTYWQSwOY3AtcdweoIPUVHPBufelY0oH81NiKdutJMvkKBTL8W0UiutrqR1Fx61csa3MdcVFLHriQyAhTuQQNBX3J6mqhleCM0qRqQus2uegHc/QA7VeM3hXBQGOB5JInsSzBRvcdFtfegtOJlTExjHR+CwVZ1CgtGbWdlv3C37VXcwnjjd0cD8LNFrWIM7gXFomnIHhc/N371FcM8Sy/jHNi4xBcvGCAGOkm48hb+lP8Hm8DSnDxjmQv8iySGFA/UGSQXLBdwPegoWY4A4eZ4XZWaOwLKfCbgNf7GpvA8OTCJcUyFYl0yDU3/qeIWCgbjz9q5xjiIhNCIeV+Sg1GJTpLar+Jm+fpa9WTHZrO2G5zwaA+tdb7HxC66EAG219VAtKzYjDTzzQIqWYIWkKxxE7EoltTk2tq26UvwVxer8nDzxmWVp4kBFhqUAgPKbdV7UlxjhtGHaGOyrCsZkQLd01KBeSVtiDe+kVH5DlY/EA3aJCieE7rMGUEQhh0djb2FBN8bfDwyNzcPraTU2pWA5s2k3efXe3cWuBe1Ms6xWLxjQn8JimtGURuWwLWHU3rZP8ADQUBeMKSialDXtpAtET+pb96VlVrEH/vK6th0CRgb/XtQYpnWGtw9DdWDfjGJ26G7Kb1nGNwmjSdStqF9u3ofWt9+J6M2XMhAUrKp0LuUW1wH9epvWT8RZeGghmVV+VVcx25aAgBQ/fmHcmgqSLVmTAPCsZkjZFZWZdQIUgAat+1DhDDI8hQAtiXKCFbqEI3L6yemwqf4jw7vh48RicbrkkVjHBp2VVuLeE28hegqOXNgw4E/NdSd2QgW8jpI3pfNMmWJUkilWaGS+g9HFtyHXsfWomWEgm/v96dQE2A7dbUCkqUly6FCgf8NbYmM+RP9DTzijNXlYKWuAO2woUKBHgRl/xHC67aeZY36W0te9WPAJDh530yQpaVwhKksya7bHflWA263oUKCt8RY0PjncESRpKOXcbFFYEAi24J+9XDP8wnxYQMj81iUCgaUi1eIL6tYfQUKFA5+JERVZk1M3LEOpBfREWItdr3cmx69LVF4zNZYJbRvuFivtsHEeknT0vZiL12hQWnhn4g8pxDOdcIARJbaWQdy4N7itJOIDaQoBZhqj/l2Gv9xtQoUFT4/jBg0BrLIdupd2sbsSeo3UVSMpyXnYYRyBdZZUVgPFAgY8x3HQsbbUKFApxlisFHg2hw0EZU6NMuwlV7fMwtc3Cne/es4Qk267dAT09q5QoHL4ZX0i+liwGo9FBNr/TrV4ThrAOoiWUrICbToC0Tja1wT70K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02" name="AutoShape 6" descr="data:image/jpeg;base64,/9j/4AAQSkZJRgABAQAAAQABAAD/2wCEAAkGBxQTEhUUExQVFRUVFBUXGRcYGBUYFRgaFxcWFxoYFxcYHCggGCAxHBcXITEhJSkrLy4uFx8zODQsNygtLisBCgoKBQUFDgUFDisZExkrKysrKysrKysrKysrKysrKysrKysrKysrKysrKysrKysrKysrKysrKysrKysrKysrK//AABEIAMgAkAMBIgACEQEDEQH/xAAcAAAABwEBAAAAAAAAAAAAAAAAAgMEBQYHAQj/xAA9EAACAQIEBAQEBAQFAwUAAAABAgMAEQQFEiEGEzFBIlFhcQcygZEUI0KhUnKxwRUkkrLhFoLwM0RTYvH/xAAUAQEAAAAAAAAAAAAAAAAAAAAA/8QAFBEBAAAAAAAAAAAAAAAAAAAAAP/aAAwDAQACEQMRAD8AveuhrpO1C1Aproa6SoUDhXowc9jamyNTLN89hww/MbxHoo3b7dqCWWlUqv5fjsRMuoKkS/V2+o2ArkmSyzt+ZiZkTuEAufa3SgshNKx7VRs04XwagA4jFhz3YMd/UAUg/CuKiKmDHOwPQMkot9zag0dGI6XFHWRvM/eqfg4c5jbxJDOvlcIx9j51IHijlWGMglw9/wBRBeP/AFr0+tBYTO38R+9cMzeZ+9cw5WRQ8bKykXDAgg0fkmgT1E9acI1JhKUAoFNVGDUQCjBaCpa6GukqFAoGo4FJIKqvFWdRsJIOZpCgGQgkO22yR27+Z7UCPFHGAXVFh7l7lTIOgI/So7n1pvw1wRipSJGQKGIOqQkn3IPWpT4ccP8APnGIYARRKAigeG5HS5+cjqTWvqlBW8BwyQPzZmcnsAFX6AVNwYNQoUCwHltTsCu0DP8AwyPyP3pzHGFFh0o9CgIy1xluLEAjyIvSlCggjkyQsXgTRc3dV2Vj56el6cwzhxdTcdPY+VSZFVTiItg2/FILxEgTp02JAEi+o70EzSiiuolwCDcEXBHcGjhKDgo1ALR9FBQtVHBpsXtQEl6BrxNnIwuHaTq3yoPNj0+1r1keCkMzKmwYsSzsetzfc+1S3xTzfXiEhB2iW5H/ANm/4H71D8IOgxUXMUMmq7A9CBvQemuGYlXDxqnyhRba1x61MVG5a/gG1tunvUgjUBqFChQChQoUAoUKFAKY5tGGQqwurbEeYPUfan1NMziLJYdf+DQVfgTH6edg2NzhmBjv1ML30fa1vtVr1Vmay8nOMM4uFmSSBj2JFiv71p2mgKDSyUiFpRRQZa81EE9NXkpm2KoM24+b/PSn+X+lNsgnRZ42lJEYcFiBc6e9hTjjxf8ANar/ADIp9uoqJw5oPSvCPFa4gHwMoO8Y2JEY2GsjoTbpVugmvuKx/wCDWXMI5JOgkcW8iEB/ua1yEUD5Wo1IKaVDUBqFUzjHjuPCDShDPqKsbEqhHZtqoZ+MOKF/yoW9fEPrQbeTRQ1Yzw/8SsdNMIxDHIzsALahp9/Steh1aRqsGsLgdL97UDgyDzFJHEr2N/asc4/45xEeJaGEqixN82kkm6jreq02YZriF1h52W4N1Ugbb7aQKC9fEddMmGkh+ZcTG2m1iCSttr961Bm3rzXlMWIlx+GTEGQuZo9pL3sGDd/avSTDc+9B1Wo2qk9NdAoMNllps81JSSV3C2ZgDe297egoKJxEC2JkJ7ED9qZRpW48MQ4PEBmOVtJHc/nmzE+Z0mx+16kcNwVlciM+HQOr3BOokoR1A/h9qCK+EWZx8kw6vElja213v0+1acrVlvCHCKQTTc25s6iNgzKdIvv4fetMTCm3hkYDyNm/rvQOg9Iz42OMM8rqiL8xYgAUZYG/iB9x/wA1GY7hjmursykruqsrPGG7NoJsTQReacV4N8M+JaO8EbFVYgBnbyRT/uNZXnmHEsIxUEMSRPIQAhZpAbXIZj/atpQNqbDzcs33jAQLGydwFNxqB7etV7N8ludCg3LepPXey9FGw6UER8OuH5cP/mLRnUouHuClyf1jp67Vo2X46abUeSqAGytzNQf1Wyg29a7luVhMMIWsbqQ17kG/XapSJAoAAAAAAA6C3lQZDmOUAZjLJi8Ol0jEkYEh5cpDBVG48/mpPjLDY2aROXOWA0sxEqJGpIF0CA72PcncGrZ8TMqeSOGVCNcLtpuNiHFiD9has2zVomT8zVh5bjUput+3cWb6UEXwvqXNYkmlZrTGzI2rxWOll3t33Feg8DjtQ0MV5yqC6DqLkgG3YGsQyTLYMPoxZMjmJtYjT9ZF92a1kAt9a3PCDUqv3ZQSf5hfr9aBwlKik0WlLUHnGZ6ecOuDiYw3ys2k/UEVFTPSIlINwem/17UG7cMYUQxRxdNIK29ag+LM6TDSw4bCoGcsTKqjZUYgXJ7G5v8ASn3C+a/iMPHLcalIDjyI71zJcp04vGysN35Wg9tIBJ+t6B7j8psSwJuO/wBadYHFEfNvTxtxTSSDyFA/jxINONdRcIp6hoCY7DLKulgCO3mD5g9jTfKMjjiOsF2Y/wATswHtc1IxrSWZ44Qxl26AH+lA5LjVbv1tfelFNV3KccY8OZ8Yyxl2L3Y20qflH2pzlPEuExJYQTxuV6gHf3setAfibCmSEoOtiQfVdxVYWPmRqWF9gexttv1q54yVQNTHSq7knoO9z9qo/DuOWWNyosOY9r9CrG6kelqCrcU5kFieMW3Ui3/Fa5kQthoL9eTH/tFYTxNHqxJi83C3/mNq9BRxBVCjooA+wtQGDUYGk9NHC0HmPFNYn0NM3lo8zUzc70Fp4M4jOEnDdY38Mi+Y7H6XJrccIyOqujBlI2YG9xXmdGq4cJcYy4QaFAePuh2HuD2oNsJoVT+FeKJcbM5KBIlS1gSTqvfcn0q4LQEFKxvSbCgBQO1mHrUVmCLiJI06orFm22JTcL7VUviQ+ORFMEYkh8RktfWLdL2INrVkP/UUpQ6pZC1wVAJCgWIJv1Plag9A8ScYYSAFJW1FrjQUJH/dcdKzHirilUX8iDkyeAiRUVAP5bbkEbVnkuNdhZmZvckn9+1JtiXbwliRsLHfvtbfaglMzznFTqTLLIyMQCCSFuBcbe1TvCHFbQeCS7qbabkACw6EnpUPneXSYVdE5XVYMFDgkjtt5VD4bOXjJaNQLkbEal23AII3oL5hsww2KxMT8wxMJozpYakI1gkBh0tbrW/NMK8sZE+LxmMQR+KY7/KAgA63UC1t62DIOB8X/wC5nMagbCJrnre242FBpIau6qShh0gAdgB67C25pTTQeWZ6YMaf4imbJQJq1LfiNIuaQO1HjiEgZb2IBI2v0oND+F2LLJLJ08Si1772Jv0rUcJjgRv1HWsY+EuNs8sJPzhXX3GxH9K05RQWPXRg1RuFn2safrQGaQdD7ffY1kOJ+H8eJzF44CYsOF1MwFwGv0W533rVpqLkmE0M58zQUPEfB6FVskzsT3awt9qVj+FWHsLq7HzVzt9K0THTBFLtfYX2Fz7AVnuMyfOsWSRIuGjY7DmEMB2vpF6A2Z/DzCJGWMJvvqkxEpPbbfvWW4bh6JnYiTWtzY2Ivv69qtmdcAZhEoMkvOF+gdzb6NVddJMOWVrj+/tQWX4MZaP8SlYHaGJh/rbSP9prc9dZ/wDBfKTHhJJ264iS4230rcDf6k1f9NAa9GBrmmuhaDytM1NWanEi02kFqBti3sL02yzMLSA7Hy2qSzDAaoSQd73AHpVYQ2N+lu/eguuM14aaOdLgmzjwkKCdyn2rYspzJMREsqG4Yb7/ACnuD5b/ANKyTIZfxeG/DlrPrAU2ZjvctIST5bbU+wmPkgmebeNlUCVRazbAK9j1Hc0GvxGpNMQPO1V7C48iTlSroYqrIwOqKRWFwUe37Gn+JiupHT1FA9ecX7d6kMLKNII8hVBxXMU7kbEkedMsx4zmwjC8WtCbbf8A5QaosovRmxijasgx3xeRV/LhkLW/VpUD023qvYj4t4kjwxop9WJ/tQbnjcYmkkm4sfasU/AnM8ZysORpQeNz8qi9tvM7G1U7OONcbiBpeYhSLFU8KkeoqT+EfEIwuYRhiRHMOU3YAn5GPsT+9B6Wy7CpDEkUYsiKFA9AKcFqTRbUegNeu0UCjUHkmXMh2U1zm3XV96j361IZJhDMWjXupa/lbzoJzBqYyNS3EkY0eWoC/XtVSzvLytpCAuo9L7+9W3LsOZ4LAXkiOkgmxBG4t9NqfZzh0xCqGsmqM3ay7abXse47UGdZZjWikDra4238j1rS8wkXE4cY6MDmI5Jj07uhsixGx2O3W1ZpPhdBt1G9mII1C9rgGp3hHiM4SQmwMbMCy2BN12Buelr0G08EZ2jRRwzaTDKBygWB5R6co2G2/c1Ys2wTQrsGkjOoGw8aeX8wqi4jJuUTi8OqSQ6dMqIRchRrM972BF+npV5/6tjjjXWV5jW5YLWEgIFm1HYevlQQeIyxj4lOsdul6rXG2bHCRrqgDl2IXmfL0uTYd6V4m46gi5n4bEu822wQHD3vuATYj3FVnM/iPiokh1LBLzIy/ij3XxEWFj6UFLzLMGlIJCi17BRb70ztRMfmHMdmCBNRJIBJAJ96PPi1ZronLGkDTqLXI6m5G3tQNsRtSCOQQQbEG4PkR0NO+UWIUC5JAA9SbCj5rhRHI6D9Jse24Av+96DWeHvjqUUJi8OXsAA8TeI2FvErd++x71dcn+L+WzsFMjwk/wDyrpX/AFAkCvL+qheg9vRyBgCCCD3G4+4oxNeTeBeNZ8vmDoxeO1nhLHQw9OynrXo/gzjCDMoi8N1ZDZ42tqW/Tp1HrQeXZmruXY9opAym3Y722NcnWmwG9BpbTjDuuKFmj8AmAbVrvezem1SHEGWpGRqIEU6agdyq9wdI3a17gedVng6SOSF4XEeofLq8JIKkLfsbMf3qx8IyLNC+X4nwYiA6oWJ8tyt+1jb70FQ4jyQ8pilgILNpa3O0MLXc326X09qqUYrVXwTvcqI4ZIz+ax06WB/XNId2dmvZQOlUniPJeX+bEGaI21tZiEfyZrWFze1BY/htxkMKDBMxER2jATWbuw1KfQ7fvVp4iySO7E61w+IeQqCADhpFtZ7D9JJ3rGo//P8Az6VfOE+JWMRwzOqsVdI2KNIzmS1w2/70EJlGRKec+KkESQbWvbnSEn8tG7bC+q3ekvimoTGLEqhVhgijUDfYC+5tud6mszy6SKVjD4ThzIsTupHNAA1qFboy32Pkaqb5ZisUzyHXI4jMjlz4tK2HfvuLC1BAUvBQfDsDaxBBsRY3v0tbz9KseS8ITOxEytBePUnMBUt2Fgd7UEz8NOH2xMssqrqOGjDqv8UhuE28ha9V/iTL5I2Z5HSQs7BmQ3AfqynbY7n7VcOHcXPgMomxUDhHnxSw3tc6VU3036bms7xcjMSWJJJLG5vdj1NAxNKRQlr2F7C/0FGEVSeUxWdTpJHT0Pn/AGoIhGtUzkOdTYWQSwOY3AtcdweoIPUVHPBufelY0oH81NiKdutJMvkKBTL8W0UiutrqR1Fx61csa3MdcVFLHriQyAhTuQQNBX3J6mqhleCM0qRqQus2uegHc/QA7VeM3hXBQGOB5JInsSzBRvcdFtfegtOJlTExjHR+CwVZ1CgtGbWdlv3C37VXcwnjjd0cD8LNFrWIM7gXFomnIHhc/N371FcM8Sy/jHNi4xBcvGCAGOkm48hb+lP8Hm8DSnDxjmQv8iySGFA/UGSQXLBdwPegoWY4A4eZ4XZWaOwLKfCbgNf7GpvA8OTCJcUyFYl0yDU3/qeIWCgbjz9q5xjiIhNCIeV+Sg1GJTpLar+Jm+fpa9WTHZrO2G5zwaA+tdb7HxC66EAG219VAtKzYjDTzzQIqWYIWkKxxE7EoltTk2tq26UvwVxer8nDzxmWVp4kBFhqUAgPKbdV7UlxjhtGHaGOyrCsZkQLd01KBeSVtiDe+kVH5DlY/EA3aJCieE7rMGUEQhh0djb2FBN8bfDwyNzcPraTU2pWA5s2k3efXe3cWuBe1Ms6xWLxjQn8JimtGURuWwLWHU3rZP8ADQUBeMKSialDXtpAtET+pb96VlVrEH/vK6th0CRgb/XtQYpnWGtw9DdWDfjGJ26G7Kb1nGNwmjSdStqF9u3ofWt9+J6M2XMhAUrKp0LuUW1wH9epvWT8RZeGghmVV+VVcx25aAgBQ/fmHcmgqSLVmTAPCsZkjZFZWZdQIUgAat+1DhDDI8hQAtiXKCFbqEI3L6yemwqf4jw7vh48RicbrkkVjHBp2VVuLeE28hegqOXNgw4E/NdSd2QgW8jpI3pfNMmWJUkilWaGS+g9HFtyHXsfWomWEgm/v96dQE2A7dbUCkqUly6FCgf8NbYmM+RP9DTzijNXlYKWuAO2woUKBHgRl/xHC67aeZY36W0te9WPAJDh530yQpaVwhKksya7bHflWA263oUKCt8RY0PjncESRpKOXcbFFYEAi24J+9XDP8wnxYQMj81iUCgaUi1eIL6tYfQUKFA5+JERVZk1M3LEOpBfREWItdr3cmx69LVF4zNZYJbRvuFivtsHEeknT0vZiL12hQWnhn4g8pxDOdcIARJbaWQdy4N7itJOIDaQoBZhqj/l2Gv9xtQoUFT4/jBg0BrLIdupd2sbsSeo3UVSMpyXnYYRyBdZZUVgPFAgY8x3HQsbbUKFApxlisFHg2hw0EZU6NMuwlV7fMwtc3Cne/es4Qk267dAT09q5QoHL4ZX0i+liwGo9FBNr/TrV4ThrAOoiWUrICbToC0Tja1wT70K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104" name="Picture 8" descr="http://www.ukrlit.vn.ua/biography/fedkovi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285860"/>
            <a:ext cx="185167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" name="Picture 12" descr="http://upload.wikimedia.org/wikipedia/uk/f/f3/%D0%84%D0%B2%D0%B3%D0%B5%D0%BD%D1%96%D1%8F_%D0%AF%D1%80%D0%BE%D1%88%D0%B8%D0%BD%D1%81%D1%8C%D0%BA%D0%B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071678"/>
            <a:ext cx="2143140" cy="2691786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2000232" y="3786190"/>
            <a:ext cx="2500330" cy="4286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Gabriola" pitchFamily="82" charset="0"/>
              </a:rPr>
              <a:t>Юрій </a:t>
            </a:r>
            <a:r>
              <a:rPr lang="uk-UA" sz="2800" b="1" dirty="0" err="1" smtClean="0">
                <a:latin typeface="Gabriola" pitchFamily="82" charset="0"/>
              </a:rPr>
              <a:t>Федькович</a:t>
            </a:r>
            <a:endParaRPr lang="uk-UA" sz="2800" b="1" dirty="0">
              <a:latin typeface="Gabriola" pitchFamily="8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29124" y="4786322"/>
            <a:ext cx="2357454" cy="4286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Євгенія </a:t>
            </a:r>
            <a:r>
              <a:rPr lang="uk-UA" sz="2400" b="1" dirty="0" err="1" smtClean="0">
                <a:latin typeface="Gabriola" pitchFamily="82" charset="0"/>
              </a:rPr>
              <a:t>Ярошинська</a:t>
            </a:r>
            <a:endParaRPr lang="uk-UA" sz="2400" b="1" dirty="0">
              <a:latin typeface="Gabriola" pitchFamily="82" charset="0"/>
            </a:endParaRPr>
          </a:p>
        </p:txBody>
      </p:sp>
      <p:pic>
        <p:nvPicPr>
          <p:cNvPr id="4110" name="Picture 14" descr="http://www.chas.cv.ua/2001/21/Popovic%20%281%2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2714620"/>
            <a:ext cx="2143140" cy="316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6786546" y="5929330"/>
            <a:ext cx="2357454" cy="428628"/>
          </a:xfrm>
          <a:prstGeom prst="roundRect">
            <a:avLst>
              <a:gd name="adj" fmla="val 267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Омелян Попович</a:t>
            </a:r>
            <a:endParaRPr lang="uk-UA" sz="2400" b="1" dirty="0">
              <a:latin typeface="Gabriola" pitchFamily="82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 descr="https://encrypted-tbn1.gstatic.com/images?q=tbn:ANd9GcQfn4ijoav0Ss5AHdm079ipGqQp8WSM0833nSulG2YjeseTLCQUoK5dhTe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826" cy="6858000"/>
          </a:xfrm>
          <a:prstGeom prst="rect">
            <a:avLst/>
          </a:prstGeom>
          <a:noFill/>
        </p:spPr>
      </p:pic>
      <p:pic>
        <p:nvPicPr>
          <p:cNvPr id="15362" name="Picture 2" descr="http://my-edu.ru/edu_ukrlit/img/1_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214710" cy="4976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http://www.encyclopediaofukraine.com/pic%5CM%5CA%5CMakovei_Osy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14290"/>
            <a:ext cx="3356914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00034" y="785794"/>
            <a:ext cx="2928958" cy="714380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Gabriola" pitchFamily="82" charset="0"/>
              </a:rPr>
              <a:t>Ольга Кобилянська</a:t>
            </a:r>
            <a:endParaRPr lang="uk-UA" sz="2800" b="1" dirty="0">
              <a:latin typeface="Gabriola" pitchFamily="82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786446" y="5214950"/>
            <a:ext cx="2928958" cy="714380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Gabriola" pitchFamily="82" charset="0"/>
              </a:rPr>
              <a:t>Осип </a:t>
            </a:r>
            <a:r>
              <a:rPr lang="uk-UA" sz="2800" b="1" dirty="0">
                <a:latin typeface="Gabriola" pitchFamily="82" charset="0"/>
              </a:rPr>
              <a:t>М</a:t>
            </a:r>
            <a:r>
              <a:rPr lang="uk-UA" sz="2800" b="1" dirty="0" smtClean="0">
                <a:latin typeface="Gabriola" pitchFamily="82" charset="0"/>
              </a:rPr>
              <a:t>аковей</a:t>
            </a:r>
            <a:endParaRPr lang="uk-UA" sz="2800" b="1" dirty="0">
              <a:latin typeface="Gabriola" pitchFamily="8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olbuk.ua/uploads/posts/2012-03/1330703591_ivasiu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3428992" cy="25603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8" name="Picture 10" descr="http://upload.wikimedia.org/wikipedia/uk/7/7e/%D0%92%D0%B0%D1%81%D0%B8%D0%BB%D1%8C_%D0%97%D1%96%D0%BD%D0%BA%D0%B5%D0%B2%D0%B8%D1%87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876"/>
            <a:ext cx="2428875" cy="26860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14" name="Picture 6" descr="http://newzz.in.ua/uploads/posts/2011-11/1322686746_z_fa4aef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14290"/>
            <a:ext cx="2500330" cy="260331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20" name="Picture 12" descr="http://nado.znate.ru/images/ukbase_1_1522424871_65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000372"/>
            <a:ext cx="2143140" cy="29622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Прямоугольник с двумя вырезанными противолежащими углами 7"/>
          <p:cNvSpPr/>
          <p:nvPr/>
        </p:nvSpPr>
        <p:spPr>
          <a:xfrm rot="543421">
            <a:off x="530320" y="2968047"/>
            <a:ext cx="2357454" cy="57150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Володимир Івасюк</a:t>
            </a:r>
            <a:endParaRPr lang="uk-UA" sz="2400" b="1" dirty="0">
              <a:latin typeface="Gabriola" pitchFamily="82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 rot="21227517">
            <a:off x="3667295" y="4054857"/>
            <a:ext cx="2357454" cy="57150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Софія  Ротару</a:t>
            </a:r>
            <a:endParaRPr lang="uk-UA" sz="2400" b="1" dirty="0">
              <a:latin typeface="Gabriola" pitchFamily="82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 rot="543421">
            <a:off x="5816732" y="6104506"/>
            <a:ext cx="2357454" cy="57150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Дмитро Гнатюк</a:t>
            </a:r>
            <a:endParaRPr lang="uk-UA" sz="2400" b="1" dirty="0">
              <a:latin typeface="Gabriola" pitchFamily="82" charset="0"/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643702" y="2500306"/>
            <a:ext cx="2357454" cy="57150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Назарій Яремчук</a:t>
            </a:r>
            <a:endParaRPr lang="uk-UA" sz="2400" b="1" dirty="0">
              <a:latin typeface="Gabriola" pitchFamily="82" charset="0"/>
            </a:endParaRPr>
          </a:p>
        </p:txBody>
      </p:sp>
      <p:pic>
        <p:nvPicPr>
          <p:cNvPr id="17416" name="Picture 8" descr="http://www.forumdaily.com/wp-content/uploads/2013/04/Rotaru_Sofi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1571612"/>
            <a:ext cx="2721447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0" y="6072206"/>
            <a:ext cx="2357454" cy="571504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Gabriola" pitchFamily="82" charset="0"/>
              </a:rPr>
              <a:t>Василь Зінкевич</a:t>
            </a:r>
            <a:endParaRPr lang="uk-UA" sz="2400" b="1" dirty="0">
              <a:latin typeface="Gabriola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http://www.tvoyrebenok.ru/images/presentation/literature/m/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81" cy="6858000"/>
          </a:xfrm>
          <a:prstGeom prst="rect">
            <a:avLst/>
          </a:prstGeom>
          <a:noFill/>
        </p:spPr>
      </p:pic>
      <p:pic>
        <p:nvPicPr>
          <p:cNvPr id="18438" name="Picture 6" descr="http://school.xvatit.com/images/f/f4/20.03-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4786346" cy="62614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86380" y="142852"/>
            <a:ext cx="3500463" cy="258532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Ольга </a:t>
            </a:r>
            <a:r>
              <a:rPr lang="ru-RU" sz="5400" b="1" cap="none" spc="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Юліанівна</a:t>
            </a:r>
            <a:r>
              <a:rPr lang="ru-RU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5400" b="1" cap="none" spc="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Кобилянська</a:t>
            </a:r>
            <a:endParaRPr lang="ru-RU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1554" y="4813994"/>
            <a:ext cx="47822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2714620"/>
            <a:ext cx="21820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1863-1942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http://www.bukinfo.com.ua/vimage1.php?fpath=./newsphoto//&amp;pict=kobylanska.jpgd8a6bb71d806f6c85a49c235b3a6de9e.jpg&amp;trueresize=1&amp;w=390&amp;h=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0843" y="0"/>
            <a:ext cx="2223157" cy="2981311"/>
          </a:xfrm>
          <a:prstGeom prst="rect">
            <a:avLst/>
          </a:prstGeom>
          <a:noFill/>
        </p:spPr>
      </p:pic>
      <p:pic>
        <p:nvPicPr>
          <p:cNvPr id="25602" name="Picture 2" descr="http://odb.te.ua/userfiles/19ol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0"/>
            <a:ext cx="2775732" cy="3071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6" name="Picture 6" descr="https://encrypted-tbn3.gstatic.com/images?q=tbn:ANd9GcSvMSDPHDM74cqHFDkkhZu-7tdN6Qx0NCzNjRTveFwHek8jOHT5S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-1"/>
            <a:ext cx="1357322" cy="2088189"/>
          </a:xfrm>
          <a:prstGeom prst="rect">
            <a:avLst/>
          </a:prstGeom>
          <a:noFill/>
        </p:spPr>
      </p:pic>
      <p:pic>
        <p:nvPicPr>
          <p:cNvPr id="25608" name="Picture 8" descr="http://www.l-ukrainka.name/files/LUkr/persons/U/1901lu2.jpg"/>
          <p:cNvPicPr>
            <a:picLocks noChangeAspect="1" noChangeArrowheads="1"/>
          </p:cNvPicPr>
          <p:nvPr/>
        </p:nvPicPr>
        <p:blipFill>
          <a:blip r:embed="rId5"/>
          <a:srcRect t="13044" r="-1"/>
          <a:stretch>
            <a:fillRect/>
          </a:stretch>
        </p:blipFill>
        <p:spPr bwMode="auto">
          <a:xfrm>
            <a:off x="214282" y="142852"/>
            <a:ext cx="2489604" cy="3643104"/>
          </a:xfrm>
          <a:prstGeom prst="rect">
            <a:avLst/>
          </a:prstGeom>
          <a:noFill/>
        </p:spPr>
      </p:pic>
      <p:pic>
        <p:nvPicPr>
          <p:cNvPr id="25610" name="Picture 10" descr="http://www.day.kiev.ua/sites/default/files/main/articles/16052013/18kobilyans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279876"/>
            <a:ext cx="2643206" cy="2408255"/>
          </a:xfrm>
          <a:prstGeom prst="rect">
            <a:avLst/>
          </a:prstGeom>
          <a:noFill/>
        </p:spPr>
      </p:pic>
      <p:pic>
        <p:nvPicPr>
          <p:cNvPr id="25612" name="Picture 12" descr="http://cs413031.vk.me/v413031867/5ce5/NrRVj_oRZp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2500306"/>
            <a:ext cx="2428924" cy="3236734"/>
          </a:xfrm>
          <a:prstGeom prst="rect">
            <a:avLst/>
          </a:prstGeom>
          <a:noFill/>
        </p:spPr>
      </p:pic>
      <p:pic>
        <p:nvPicPr>
          <p:cNvPr id="25604" name="Picture 4" descr="http://cs411419.vk.me/v411419249/4319/UDchUeHe4z8.jpg"/>
          <p:cNvPicPr>
            <a:picLocks noChangeAspect="1" noChangeArrowheads="1"/>
          </p:cNvPicPr>
          <p:nvPr/>
        </p:nvPicPr>
        <p:blipFill>
          <a:blip r:embed="rId8"/>
          <a:srcRect r="-1251" b="9999"/>
          <a:stretch>
            <a:fillRect/>
          </a:stretch>
        </p:blipFill>
        <p:spPr bwMode="auto">
          <a:xfrm>
            <a:off x="2500298" y="2857496"/>
            <a:ext cx="1928826" cy="2786082"/>
          </a:xfrm>
          <a:prstGeom prst="rect">
            <a:avLst/>
          </a:prstGeom>
          <a:noFill/>
        </p:spPr>
      </p:pic>
      <p:pic>
        <p:nvPicPr>
          <p:cNvPr id="25614" name="Picture 14" descr="http://starogit.do.am/_pu/18/0635043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58" y="4643446"/>
            <a:ext cx="3333750" cy="20574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s413031.vk.me/v413031867/5cc0/2UgQk4EpSk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9130" cy="60722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6072206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/>
              <a:t>Родина </a:t>
            </a:r>
            <a:r>
              <a:rPr lang="ru-RU" sz="1600" b="1" u="sng" dirty="0" err="1" smtClean="0"/>
              <a:t>Кобилянських</a:t>
            </a:r>
            <a:r>
              <a:rPr lang="ru-RU" sz="1600" b="1" u="sng" dirty="0" smtClean="0"/>
              <a:t>. </a:t>
            </a:r>
            <a:r>
              <a:rPr lang="ru-RU" sz="1600" b="1" u="sng" dirty="0" err="1" smtClean="0"/>
              <a:t>Чернівці</a:t>
            </a:r>
            <a:r>
              <a:rPr lang="ru-RU" sz="1600" b="1" u="sng" dirty="0" smtClean="0"/>
              <a:t>, 1898 </a:t>
            </a:r>
            <a:r>
              <a:rPr lang="ru-RU" sz="1600" b="1" u="sng" dirty="0" err="1" smtClean="0"/>
              <a:t>рік</a:t>
            </a:r>
            <a:r>
              <a:rPr lang="ru-RU" sz="1600" b="1" u="sng" dirty="0" smtClean="0"/>
              <a:t>. Стоять (</a:t>
            </a:r>
            <a:r>
              <a:rPr lang="ru-RU" sz="1600" b="1" u="sng" dirty="0" err="1" smtClean="0"/>
              <a:t>зліва</a:t>
            </a:r>
            <a:r>
              <a:rPr lang="ru-RU" sz="1600" b="1" u="sng" dirty="0" smtClean="0"/>
              <a:t> направо): </a:t>
            </a:r>
            <a:r>
              <a:rPr lang="ru-RU" sz="1600" b="1" u="sng" dirty="0" err="1" smtClean="0"/>
              <a:t>Олександр</a:t>
            </a:r>
            <a:r>
              <a:rPr lang="ru-RU" sz="1600" b="1" u="sng" dirty="0" smtClean="0"/>
              <a:t>, </a:t>
            </a:r>
            <a:r>
              <a:rPr lang="ru-RU" sz="1600" b="1" u="sng" dirty="0" err="1" smtClean="0"/>
              <a:t>Юліан</a:t>
            </a:r>
            <a:r>
              <a:rPr lang="ru-RU" sz="1600" b="1" u="sng" dirty="0" smtClean="0"/>
              <a:t>, Степан, </a:t>
            </a:r>
            <a:r>
              <a:rPr lang="ru-RU" sz="1600" b="1" u="sng" dirty="0" err="1" smtClean="0"/>
              <a:t>Володимир</a:t>
            </a:r>
            <a:r>
              <a:rPr lang="ru-RU" sz="1600" b="1" u="sng" dirty="0" smtClean="0"/>
              <a:t>. </a:t>
            </a:r>
            <a:r>
              <a:rPr lang="ru-RU" sz="1600" b="1" u="sng" dirty="0" err="1" smtClean="0"/>
              <a:t>Сидять</a:t>
            </a:r>
            <a:r>
              <a:rPr lang="ru-RU" sz="1600" b="1" u="sng" dirty="0" smtClean="0"/>
              <a:t> (</a:t>
            </a:r>
            <a:r>
              <a:rPr lang="ru-RU" sz="1600" b="1" u="sng" dirty="0" err="1" smtClean="0"/>
              <a:t>зліва</a:t>
            </a:r>
            <a:r>
              <a:rPr lang="ru-RU" sz="1600" b="1" u="sng" dirty="0" smtClean="0"/>
              <a:t> направо): Максим, </a:t>
            </a:r>
            <a:r>
              <a:rPr lang="ru-RU" sz="1600" b="1" u="sng" dirty="0" err="1" smtClean="0"/>
              <a:t>Євгенія</a:t>
            </a:r>
            <a:r>
              <a:rPr lang="ru-RU" sz="1600" b="1" u="sng" dirty="0" smtClean="0"/>
              <a:t>, </a:t>
            </a:r>
            <a:r>
              <a:rPr lang="ru-RU" sz="1600" b="1" u="sng" dirty="0" err="1" smtClean="0"/>
              <a:t>Марія</a:t>
            </a:r>
            <a:r>
              <a:rPr lang="ru-RU" sz="1600" b="1" u="sng" dirty="0" smtClean="0"/>
              <a:t> </a:t>
            </a:r>
            <a:r>
              <a:rPr lang="ru-RU" sz="1600" b="1" u="sng" dirty="0" err="1" smtClean="0"/>
              <a:t>Йосипівна</a:t>
            </a:r>
            <a:r>
              <a:rPr lang="ru-RU" sz="1600" b="1" u="sng" dirty="0" smtClean="0"/>
              <a:t> (</a:t>
            </a:r>
            <a:r>
              <a:rPr lang="ru-RU" sz="1600" b="1" u="sng" dirty="0" err="1" smtClean="0"/>
              <a:t>мати</a:t>
            </a:r>
            <a:r>
              <a:rPr lang="ru-RU" sz="1600" b="1" u="sng" dirty="0" smtClean="0"/>
              <a:t>), </a:t>
            </a:r>
            <a:r>
              <a:rPr lang="ru-RU" sz="1600" b="1" u="sng" dirty="0" err="1" smtClean="0"/>
              <a:t>Юліан</a:t>
            </a:r>
            <a:r>
              <a:rPr lang="ru-RU" sz="1600" b="1" u="sng" dirty="0" smtClean="0"/>
              <a:t> Якович (</a:t>
            </a:r>
            <a:r>
              <a:rPr lang="ru-RU" sz="1600" b="1" u="sng" dirty="0" err="1" smtClean="0"/>
              <a:t>батько</a:t>
            </a:r>
            <a:r>
              <a:rPr lang="ru-RU" sz="1600" b="1" u="sng" dirty="0" smtClean="0"/>
              <a:t>), Ольга.</a:t>
            </a:r>
            <a:endParaRPr lang="uk-UA" sz="1600" b="1" u="sng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upload.wikimedia.org/wikipedia/ru/d/dd/%D0%92%D0%9F_%D0%A1%D0%BA%D0%B0%D0%BB%D1%8B_%D0%94%D0%BE%D0%B2%D0%B1%D1%83%D1%88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Mar_yana_Sadovska_-_P_snya_pro_Dovbush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ukrainaincognita.com/sites/default/files/u77/10189efb93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9144000" cy="4560571"/>
          </a:xfrm>
          <a:prstGeom prst="rect">
            <a:avLst/>
          </a:prstGeom>
          <a:noFill/>
        </p:spPr>
      </p:pic>
      <p:pic>
        <p:nvPicPr>
          <p:cNvPr id="2" name="Мирослав Скорик - Мелодія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4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71</Words>
  <Application>Microsoft Office PowerPoint</Application>
  <PresentationFormat>Экран (4:3)</PresentationFormat>
  <Paragraphs>15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Виктор</cp:lastModifiedBy>
  <cp:revision>22</cp:revision>
  <dcterms:created xsi:type="dcterms:W3CDTF">2013-12-07T19:00:33Z</dcterms:created>
  <dcterms:modified xsi:type="dcterms:W3CDTF">2014-12-15T20:44:47Z</dcterms:modified>
</cp:coreProperties>
</file>